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22.gif" ContentType="image/gif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jpeg" ContentType="image/jpeg"/>
  <Override PartName="/ppt/media/image15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23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Fai clic per modificare il formato del testo della struttura</a:t>
            </a:r>
            <a:endParaRPr b="0" lang="it-I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Secondo livello struttura</a:t>
            </a:r>
            <a:endParaRPr b="0" lang="it-I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Terzo livello struttura</a:t>
            </a:r>
            <a:endParaRPr b="0" lang="it-I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latin typeface="Arial"/>
              </a:rPr>
              <a:t>Quarto livello struttura</a:t>
            </a:r>
            <a:endParaRPr b="0" lang="it-I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Quinto livello struttura</a:t>
            </a:r>
            <a:endParaRPr b="0" lang="it-I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Sesto livello struttura</a:t>
            </a:r>
            <a:endParaRPr b="0" lang="it-I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Arial"/>
              </a:rPr>
              <a:t>Settimo livello struttura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5831640" cy="11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it-IT" sz="4400" spc="-1" strike="noStrike">
                <a:solidFill>
                  <a:srgbClr val="fff200"/>
                </a:solidFill>
                <a:latin typeface="comic"/>
              </a:rPr>
              <a:t>NIGHT CRAWLER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288000" y="6925680"/>
            <a:ext cx="20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800" spc="-1" strike="noStrike">
                <a:solidFill>
                  <a:srgbClr val="ef413d"/>
                </a:solidFill>
                <a:latin typeface="Arial"/>
              </a:rPr>
              <a:t>By Marco Grazi</a:t>
            </a:r>
            <a:endParaRPr b="0" i="1" lang="it-IT" sz="1800" spc="-1" strike="noStrike">
              <a:solidFill>
                <a:srgbClr val="ef413d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656000" y="-181800"/>
            <a:ext cx="576000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fff200"/>
                </a:solidFill>
                <a:latin typeface="comic"/>
              </a:rPr>
              <a:t>Progettazione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16505" t="0" r="8454" b="0"/>
          <a:stretch/>
        </p:blipFill>
        <p:spPr>
          <a:xfrm>
            <a:off x="504360" y="1080000"/>
            <a:ext cx="3599280" cy="251964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rcRect l="18017" t="-190" r="16438" b="0"/>
          <a:stretch/>
        </p:blipFill>
        <p:spPr>
          <a:xfrm rot="5340000">
            <a:off x="6157080" y="524160"/>
            <a:ext cx="3088800" cy="35416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rcRect l="19635" t="0" r="13511" b="0"/>
          <a:stretch/>
        </p:blipFill>
        <p:spPr>
          <a:xfrm>
            <a:off x="576000" y="4032000"/>
            <a:ext cx="3527640" cy="27720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rcRect l="7046" t="4836" r="10139" b="0"/>
          <a:stretch/>
        </p:blipFill>
        <p:spPr>
          <a:xfrm>
            <a:off x="5976360" y="4176000"/>
            <a:ext cx="3383280" cy="25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160000" y="-144000"/>
            <a:ext cx="5687640" cy="12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fff200"/>
                </a:solidFill>
                <a:latin typeface="comic"/>
              </a:rPr>
              <a:t>elettronica</a:t>
            </a:r>
            <a:endParaRPr b="0" lang="it-IT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080000" y="936000"/>
            <a:ext cx="8175240" cy="61308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rcRect l="0" t="25019" r="4233" b="28723"/>
          <a:stretch/>
        </p:blipFill>
        <p:spPr>
          <a:xfrm>
            <a:off x="360360" y="504000"/>
            <a:ext cx="2087280" cy="10072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rcRect l="14699" t="5202" r="16564" b="6346"/>
          <a:stretch/>
        </p:blipFill>
        <p:spPr>
          <a:xfrm>
            <a:off x="6912000" y="833040"/>
            <a:ext cx="1151280" cy="13982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rcRect l="3656" t="5815" r="4378" b="6487"/>
          <a:stretch/>
        </p:blipFill>
        <p:spPr>
          <a:xfrm>
            <a:off x="7632360" y="4471920"/>
            <a:ext cx="1511280" cy="10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rot="3000">
            <a:off x="1127880" y="538560"/>
            <a:ext cx="8300880" cy="62254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rcRect l="5946" t="12446" r="12572" b="6072"/>
          <a:stretch/>
        </p:blipFill>
        <p:spPr>
          <a:xfrm>
            <a:off x="6984000" y="3888000"/>
            <a:ext cx="1808280" cy="18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rcRect l="0" t="9127" r="4" b="3812"/>
          <a:stretch/>
        </p:blipFill>
        <p:spPr>
          <a:xfrm rot="21595200">
            <a:off x="2163960" y="363240"/>
            <a:ext cx="5668560" cy="6580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792000" y="4248000"/>
            <a:ext cx="2015640" cy="201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16000" y="106200"/>
            <a:ext cx="9576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4400" spc="-1" strike="noStrike">
                <a:solidFill>
                  <a:srgbClr val="fff200"/>
                </a:solidFill>
                <a:latin typeface="comic"/>
              </a:rPr>
              <a:t>Programmazione e strumenti Matematici</a:t>
            </a:r>
            <a:endParaRPr b="0" lang="it-IT" sz="4400" spc="-1" strike="noStrike">
              <a:solidFill>
                <a:srgbClr val="fff200"/>
              </a:solidFill>
              <a:latin typeface="comic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936000" y="1709640"/>
            <a:ext cx="2613960" cy="16023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464000" y="2459520"/>
            <a:ext cx="2076480" cy="20764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1080000" y="4104000"/>
            <a:ext cx="2381040" cy="223200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7200000" y="1080000"/>
            <a:ext cx="2376000" cy="237600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7200000" y="4032000"/>
            <a:ext cx="2580480" cy="258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88000" y="515880"/>
            <a:ext cx="5059080" cy="22201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662400" y="3384000"/>
            <a:ext cx="4017600" cy="33462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5989680" y="360000"/>
            <a:ext cx="3586320" cy="33480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5688000" y="4104000"/>
            <a:ext cx="3007800" cy="25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LibreOffice/5.4.4.2$Windows_X86_64 LibreOffice_project/2524958677847fb3bb44820e40380acbe820f960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2018-11-19T20:26:37Z</dcterms:created>
  <dc:creator/>
  <dc:description/>
  <dc:language>it-IT</dc:language>
  <cp:lastModifiedBy/>
  <dcterms:modified xsi:type="dcterms:W3CDTF">2018-12-13T16:22:11Z</dcterms:modified>
  <cp:revision>3</cp:revision>
  <dc:subject/>
  <dc:title/>
</cp:coreProperties>
</file>